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 varScale="1">
        <p:scale>
          <a:sx n="99" d="100"/>
          <a:sy n="99" d="100"/>
        </p:scale>
        <p:origin x="-114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20039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20" y="40660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vs 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34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118</Words>
  <Application>Microsoft Office PowerPoint</Application>
  <PresentationFormat>Custom</PresentationFormat>
  <Paragraphs>22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 vs Martin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Buts, Alex (STFC,RAL,ISIS)</cp:lastModifiedBy>
  <cp:revision>12</cp:revision>
  <dcterms:created xsi:type="dcterms:W3CDTF">2020-02-26T16:17:25Z</dcterms:created>
  <dcterms:modified xsi:type="dcterms:W3CDTF">2020-03-02T10:14:23Z</dcterms:modified>
</cp:coreProperties>
</file>